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45614" autoAdjust="0"/>
  </p:normalViewPr>
  <p:slideViewPr>
    <p:cSldViewPr>
      <p:cViewPr varScale="1">
        <p:scale>
          <a:sx n="39" d="100"/>
          <a:sy n="39" d="100"/>
        </p:scale>
        <p:origin x="2616" y="43"/>
      </p:cViewPr>
      <p:guideLst>
        <p:guide orient="horz" pos="2160"/>
        <p:guide pos="2880"/>
        <p:guide orient="horz" pos="2161"/>
        <p:guide pos="3840"/>
      </p:guideLst>
    </p:cSldViewPr>
  </p:slideViewPr>
  <p:notesTextViewPr>
    <p:cViewPr>
      <p:scale>
        <a:sx n="3" d="2"/>
        <a:sy n="3" d="2"/>
      </p:scale>
      <p:origin x="0" y="-43"/>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franchise wants to retain a public interest in the team while improving the team’s performance without rebuilding the entire team. A spot in the NBA finals while maintaining the number of regular-season wins would be ideal.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 and predict how this can be improved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altLang="ko-KR" sz="1400" b="0" i="0" dirty="0">
                <a:latin typeface="+mj-lt"/>
              </a:rPr>
              <a:t>In order to understand the player and team performance, we first analyze the Player Game Log Data. We have data for each player in each game. There are more than 400M records. </a:t>
            </a:r>
            <a:r>
              <a:rPr lang="en-US" altLang="ko-KR" sz="1400" b="0" i="0" kern="1200" dirty="0">
                <a:solidFill>
                  <a:schemeClr val="tx1"/>
                </a:solidFill>
                <a:latin typeface="+mj-lt"/>
                <a:ea typeface="+mn-ea"/>
                <a:cs typeface="+mn-cs"/>
              </a:rPr>
              <a:t>We consider </a:t>
            </a:r>
            <a:r>
              <a:rPr lang="en-US" sz="1400" b="0" i="0" kern="1200" dirty="0">
                <a:solidFill>
                  <a:schemeClr val="tx1"/>
                </a:solidFill>
                <a:latin typeface="+mj-lt"/>
                <a:ea typeface="+mn-ea"/>
                <a:cs typeface="+mn-cs"/>
              </a:rPr>
              <a:t>Toronto Raptors as a reference to assess other leagues.</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try to find out the most efficient players for Toronto Raptors in the season 2019-20.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high grade indicates the recent season. Some players may have contracts with Raptors for only one season, we will see one color on the stack bar.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a:t>
            </a:r>
            <a:r>
              <a:rPr lang="en-US" sz="1400">
                <a:solidFill>
                  <a:srgbClr val="2D2E2D"/>
                </a:solidFill>
              </a:rPr>
              <a:t>Kyle scored </a:t>
            </a:r>
            <a:r>
              <a:rPr lang="en-US" sz="1400" dirty="0">
                <a:solidFill>
                  <a:srgbClr val="2D2E2D"/>
                </a:solidFill>
              </a:rPr>
              <a:t>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45821"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12764</TotalTime>
  <Words>2480</Words>
  <Application>Microsoft Office PowerPoint</Application>
  <PresentationFormat>Custom</PresentationFormat>
  <Paragraphs>302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맑은 고딕</vt:lpstr>
      <vt:lpstr>Calibri Light</vt:lpstr>
      <vt:lpstr>Noto Sans</vt:lpstr>
      <vt:lpstr>Arial</vt:lpstr>
      <vt:lpstr>굴림체</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142</cp:revision>
  <dcterms:created xsi:type="dcterms:W3CDTF">2010-02-01T08:03:16Z</dcterms:created>
  <dcterms:modified xsi:type="dcterms:W3CDTF">2021-03-22T03:59:38Z</dcterms:modified>
  <cp:category>www.slidemembers.com</cp:category>
</cp:coreProperties>
</file>